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6" r:id="rId3"/>
    <p:sldId id="29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57" r:id="rId12"/>
    <p:sldId id="294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Gill Sans MT" panose="020B05020201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4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6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sp>
        <p:nvSpPr>
          <p:cNvPr id="4" name="Shape 184"/>
          <p:cNvSpPr txBox="1"/>
          <p:nvPr/>
        </p:nvSpPr>
        <p:spPr>
          <a:xfrm>
            <a:off x="105600" y="11349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positive: We said there is a difference, but there’s not. Confidence measured with significance level (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α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). Usually 0.05, 0.10, or 0.01.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False negative: There is a difference, but we didn’t find it. Likelihood of error is expressed as the power (1-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β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Gill Sans MT"/>
                <a:sym typeface="Gill Sans MT"/>
              </a:rPr>
              <a:t>). Can be adjusted by changing alpha or increasing sample size.</a:t>
            </a: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57200" y="299014"/>
            <a:ext cx="84582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is a “parametric test”?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where you assume the data is normally distributed.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Non-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parametric tests transform the data in order to calculate a test statistic.</a:t>
            </a:r>
          </a:p>
        </p:txBody>
      </p:sp>
    </p:spTree>
    <p:extLst>
      <p:ext uri="{BB962C8B-B14F-4D97-AF65-F5344CB8AC3E}">
        <p14:creationId xmlns:p14="http://schemas.microsoft.com/office/powerpoint/2010/main" val="18434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s://www.aea267.k12.ia.us/system/assets/uploads/images/1617/parametric-table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25" y="991801"/>
            <a:ext cx="873720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0.10, 0.05, 0.01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799" y="228600"/>
            <a:ext cx="8239845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Hypothesis testing: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Follows a deductive mode of reasoning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26672-BF14-447E-A6CB-83D47D1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82" y="1705855"/>
            <a:ext cx="5869436" cy="46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to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known population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streaming 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We interviewed 85 UGA students and found that they watched 19 hours a week of video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steaming video. We interviewed 100 UGA students and found that they watched 19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7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32583" y="4114798"/>
            <a:ext cx="5567229" cy="17597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58" name="Shape 258"/>
          <p:cNvSpPr/>
          <p:nvPr/>
        </p:nvSpPr>
        <p:spPr>
          <a:xfrm>
            <a:off x="4267200" y="4343400"/>
            <a:ext cx="2115799" cy="914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0" name="Shape 260"/>
          <p:cNvSpPr/>
          <p:nvPr/>
        </p:nvSpPr>
        <p:spPr>
          <a:xfrm>
            <a:off x="5923753" y="1219200"/>
            <a:ext cx="1562415" cy="5847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1" name="Shape 261"/>
          <p:cNvSpPr/>
          <p:nvPr/>
        </p:nvSpPr>
        <p:spPr>
          <a:xfrm>
            <a:off x="5970021" y="1828800"/>
            <a:ext cx="1523365" cy="5847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2" name="Shape 262"/>
          <p:cNvSpPr/>
          <p:nvPr/>
        </p:nvSpPr>
        <p:spPr>
          <a:xfrm>
            <a:off x="5970021" y="2542200"/>
            <a:ext cx="1741054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3" name="Shape 263"/>
          <p:cNvSpPr/>
          <p:nvPr/>
        </p:nvSpPr>
        <p:spPr>
          <a:xfrm>
            <a:off x="5970021" y="3335455"/>
            <a:ext cx="1530546" cy="5847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more or less video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-17.19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Have different viewing</a:t>
            </a:r>
            <a:b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habits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 as a whole.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≥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&lt;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for a </a:t>
            </a:r>
            <a:r>
              <a:rPr lang="en-US" sz="28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one-tailed test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is 1.645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00569-1CD7-4356-959D-1DAAC18D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13" y="3288766"/>
            <a:ext cx="4427925" cy="2951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3025" y="4114800"/>
            <a:ext cx="6148092" cy="20269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0.516 does NOT reach our critical value of 1.645.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cannot say with that dog ownership in Athens is greater than the national average with 95% confidence.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Texas.  According to census data, the mean income of Texas residents is $43,205.  He surveys 63 geographers in the state and 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geographers have an income higher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00" y="5226300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58500" y="2334475"/>
            <a:ext cx="3950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8" y="4446800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1604</Words>
  <Application>Microsoft Office PowerPoint</Application>
  <PresentationFormat>On-screen Show (4:3)</PresentationFormat>
  <Paragraphs>268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Gill Sans MT</vt:lpstr>
      <vt:lpstr>Times New Roman</vt:lpstr>
      <vt:lpstr>Arial</vt:lpstr>
      <vt:lpstr>Noto Sans Symbols</vt:lpstr>
      <vt:lpstr>Cambria Math</vt:lpstr>
      <vt:lpstr>Calibri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Gerald Shannon</cp:lastModifiedBy>
  <cp:revision>6</cp:revision>
  <dcterms:modified xsi:type="dcterms:W3CDTF">2019-10-10T16:39:07Z</dcterms:modified>
</cp:coreProperties>
</file>